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43" y="1142460"/>
            <a:ext cx="1150982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Learned/ Experience Gained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3" y="3602038"/>
            <a:ext cx="11161485" cy="165576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Commander (H) </a:t>
            </a:r>
            <a:r>
              <a:rPr lang="en-US" sz="2800" dirty="0" err="1" smtClean="0"/>
              <a:t>PAPS</a:t>
            </a:r>
            <a:r>
              <a:rPr lang="en-US" sz="2800" dirty="0" smtClean="0"/>
              <a:t> Perera, </a:t>
            </a:r>
            <a:r>
              <a:rPr lang="en-US" sz="2000" dirty="0" smtClean="0"/>
              <a:t>BSc. (DS), </a:t>
            </a:r>
            <a:r>
              <a:rPr lang="en-US" sz="2000" dirty="0" err="1" smtClean="0"/>
              <a:t>MBS</a:t>
            </a:r>
            <a:r>
              <a:rPr lang="en-US" sz="2000" dirty="0" smtClean="0"/>
              <a:t>, MSc. (Hydrography), MSc. (GIS &amp; RS)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68957"/>
              </p:ext>
            </p:extLst>
          </p:nvPr>
        </p:nvGraphicFramePr>
        <p:xfrm>
          <a:off x="1164845" y="2098224"/>
          <a:ext cx="8128000" cy="47597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PAPS</a:t>
                      </a:r>
                      <a:r>
                        <a:rPr lang="en-US" dirty="0" smtClean="0"/>
                        <a:t> Perera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Sri Lanka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Sri Lanka Navy Hydrographic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 Marine GIS &amp; Cartography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 for production of </a:t>
                      </a:r>
                      <a:r>
                        <a:rPr lang="en-US" dirty="0" err="1" smtClean="0"/>
                        <a:t>ENCs</a:t>
                      </a:r>
                      <a:r>
                        <a:rPr lang="en-US" dirty="0" smtClean="0"/>
                        <a:t>, Paper Charts, Defence Charts and other Thematic Maps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94" y="2098224"/>
            <a:ext cx="2352756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Achievements</a:t>
            </a:r>
            <a:endParaRPr lang="en-GB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42" y="1952292"/>
            <a:ext cx="4401458" cy="4586334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CAT ‘B’ &amp; CAT ‘A’ Hydrography -         Hydrographic Surveyor  </a:t>
            </a:r>
          </a:p>
          <a:p>
            <a:r>
              <a:rPr lang="en-US" dirty="0" smtClean="0"/>
              <a:t>CAT ‘B’ Cartography -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Senior </a:t>
            </a:r>
            <a:r>
              <a:rPr lang="en-US" dirty="0" smtClean="0"/>
              <a:t>Manager Marine GIS &amp; </a:t>
            </a:r>
            <a:r>
              <a:rPr lang="en-US" dirty="0" smtClean="0"/>
              <a:t>Cartography,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Director </a:t>
            </a:r>
            <a:r>
              <a:rPr lang="en-US" dirty="0" smtClean="0"/>
              <a:t>Marine GIS &amp; 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Cartography 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17737"/>
          <a:stretch/>
        </p:blipFill>
        <p:spPr>
          <a:xfrm>
            <a:off x="5100251" y="1815998"/>
            <a:ext cx="2316550" cy="2326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1"/>
          <a:stretch/>
        </p:blipFill>
        <p:spPr>
          <a:xfrm>
            <a:off x="5100250" y="4294082"/>
            <a:ext cx="3056779" cy="2483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7297"/>
          <a:stretch/>
        </p:blipFill>
        <p:spPr>
          <a:xfrm>
            <a:off x="8609930" y="4294083"/>
            <a:ext cx="3220199" cy="24780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0" b="4379"/>
          <a:stretch/>
        </p:blipFill>
        <p:spPr>
          <a:xfrm>
            <a:off x="7416801" y="1815998"/>
            <a:ext cx="4599649" cy="23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career path and projects / Achievements</a:t>
            </a:r>
            <a:endParaRPr lang="en-GB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>
          <a:xfrm>
            <a:off x="45877" y="4443704"/>
            <a:ext cx="4684341" cy="2365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344" y="1952292"/>
            <a:ext cx="3694865" cy="4815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7" y="1935183"/>
            <a:ext cx="4696031" cy="2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 learned from CHART Course</a:t>
            </a:r>
            <a:endParaRPr lang="en-GB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r>
              <a:rPr lang="en-US" dirty="0"/>
              <a:t>Production of </a:t>
            </a:r>
            <a:r>
              <a:rPr lang="en-US" dirty="0" err="1"/>
              <a:t>ENCs</a:t>
            </a:r>
            <a:r>
              <a:rPr lang="en-US" dirty="0"/>
              <a:t> and Paper Charts</a:t>
            </a:r>
          </a:p>
          <a:p>
            <a:r>
              <a:rPr lang="en-US" dirty="0" smtClean="0"/>
              <a:t>Professional </a:t>
            </a:r>
            <a:r>
              <a:rPr lang="en-US" dirty="0" smtClean="0"/>
              <a:t>knowledge on Marine </a:t>
            </a:r>
            <a:r>
              <a:rPr lang="en-US" dirty="0" smtClean="0"/>
              <a:t>Cartography</a:t>
            </a:r>
            <a:endParaRPr lang="en-US" dirty="0" smtClean="0"/>
          </a:p>
          <a:p>
            <a:r>
              <a:rPr lang="en-US" dirty="0" smtClean="0"/>
              <a:t>How to assess Hydrographic data</a:t>
            </a:r>
          </a:p>
          <a:p>
            <a:r>
              <a:rPr lang="en-US" dirty="0" smtClean="0"/>
              <a:t>Preparation of N to </a:t>
            </a:r>
            <a:r>
              <a:rPr lang="en-US" dirty="0" smtClean="0"/>
              <a:t>M</a:t>
            </a:r>
          </a:p>
          <a:p>
            <a:r>
              <a:rPr lang="en-US" dirty="0" smtClean="0"/>
              <a:t>Insights in developing national policies to meet SOLAS obligations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r>
              <a:rPr lang="en-US" dirty="0"/>
              <a:t>To continue the chart project help building the capacities of hydrographic offices across the world.</a:t>
            </a:r>
          </a:p>
          <a:p>
            <a:r>
              <a:rPr lang="en-US" dirty="0" smtClean="0"/>
              <a:t>Educate </a:t>
            </a:r>
            <a:r>
              <a:rPr lang="en-US" dirty="0"/>
              <a:t>new candidates on all aspects of S-100 enabling to prepare for the future </a:t>
            </a:r>
            <a:r>
              <a:rPr lang="en-US" dirty="0" err="1" smtClean="0"/>
              <a:t>ENC</a:t>
            </a:r>
            <a:r>
              <a:rPr lang="en-US" dirty="0"/>
              <a:t> </a:t>
            </a:r>
            <a:r>
              <a:rPr lang="en-US" dirty="0" smtClean="0"/>
              <a:t>production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Inclusion </a:t>
            </a:r>
            <a:r>
              <a:rPr lang="en-US" dirty="0"/>
              <a:t>of S-63 </a:t>
            </a:r>
            <a:r>
              <a:rPr lang="en-US" dirty="0" err="1"/>
              <a:t>ENC</a:t>
            </a:r>
            <a:r>
              <a:rPr lang="en-US" dirty="0"/>
              <a:t> encryption procedures in the syllabus.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241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Lessons Learned/ Experience Gained</vt:lpstr>
      <vt:lpstr> Self introduction</vt:lpstr>
      <vt:lpstr> My career path and projects / Achievements</vt:lpstr>
      <vt:lpstr> My career path and projects / Achievements</vt:lpstr>
      <vt:lpstr>Lessons learned from CHART Course</vt:lpstr>
      <vt:lpstr>Suggestion for the future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Sudantha Perera</cp:lastModifiedBy>
  <cp:revision>20</cp:revision>
  <dcterms:created xsi:type="dcterms:W3CDTF">2019-10-04T14:42:16Z</dcterms:created>
  <dcterms:modified xsi:type="dcterms:W3CDTF">2019-10-24T10:51:34Z</dcterms:modified>
</cp:coreProperties>
</file>